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C8AC9-D1FA-40AC-AADA-2CA58A8ADC40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ADC34-F35A-4F0A-97C7-809A58B12D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9FCF-50E2-44C1-A6AA-1244554C2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E44A-B4A1-4FBA-9F1A-00BAD5E75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9FCF-50E2-44C1-A6AA-1244554C2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E44A-B4A1-4FBA-9F1A-00BAD5E75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9FCF-50E2-44C1-A6AA-1244554C2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E44A-B4A1-4FBA-9F1A-00BAD5E75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9FCF-50E2-44C1-A6AA-1244554C2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E44A-B4A1-4FBA-9F1A-00BAD5E75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9FCF-50E2-44C1-A6AA-1244554C2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E44A-B4A1-4FBA-9F1A-00BAD5E75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9FCF-50E2-44C1-A6AA-1244554C2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E44A-B4A1-4FBA-9F1A-00BAD5E75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9FCF-50E2-44C1-A6AA-1244554C2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E44A-B4A1-4FBA-9F1A-00BAD5E75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9FCF-50E2-44C1-A6AA-1244554C2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E44A-B4A1-4FBA-9F1A-00BAD5E75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9FCF-50E2-44C1-A6AA-1244554C2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E44A-B4A1-4FBA-9F1A-00BAD5E75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9FCF-50E2-44C1-A6AA-1244554C2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E44A-B4A1-4FBA-9F1A-00BAD5E75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9FCF-50E2-44C1-A6AA-1244554C2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E44A-B4A1-4FBA-9F1A-00BAD5E75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89FCF-50E2-44C1-A6AA-1244554C299C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BE44A-B4A1-4FBA-9F1A-00BAD5E75F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Thesis statement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620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Prompt: What celebrity should be invited to speak to students at your school?</a:t>
            </a:r>
          </a:p>
          <a:p>
            <a:r>
              <a:rPr lang="en-US" dirty="0" smtClean="0"/>
              <a:t>Subject: Bethany Hamilton</a:t>
            </a:r>
          </a:p>
          <a:p>
            <a:r>
              <a:rPr lang="en-US" dirty="0" smtClean="0"/>
              <a:t>Reasons—role model, young, life-changing  experience, success despite </a:t>
            </a:r>
            <a:r>
              <a:rPr lang="en-US" dirty="0" err="1" smtClean="0"/>
              <a:t>adverstiy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BASIC: Bethany Hamilton should be invited to speak to the students at Johnson-Brock.</a:t>
            </a:r>
          </a:p>
          <a:p>
            <a:r>
              <a:rPr lang="en-US" dirty="0" smtClean="0"/>
              <a:t>COMPLEX: Bethany Hamilton, a young role model known for her life-changing experience and success despite adversity, should be invited to speak to students at Johnson-Brock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I. Intro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Attn. Getter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Bethany Hamilton, a young role model known for her life-changing experience and success despite adversity, should be invited to speak to students at Johnson-Brock</a:t>
            </a:r>
            <a:endParaRPr lang="en-US" dirty="0"/>
          </a:p>
          <a:p>
            <a:pPr marL="971550" lvl="1" indent="-514350">
              <a:buNone/>
            </a:pPr>
            <a:r>
              <a:rPr lang="en-US" dirty="0" smtClean="0"/>
              <a:t>II. Young role model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A. Closer to students’ own ages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B.Energetic</a:t>
            </a:r>
            <a:r>
              <a:rPr lang="en-US" dirty="0"/>
              <a:t> </a:t>
            </a:r>
            <a:r>
              <a:rPr lang="en-US" dirty="0" smtClean="0"/>
              <a:t>and leads fascinating life</a:t>
            </a:r>
          </a:p>
          <a:p>
            <a:pPr marL="971550" lvl="1" indent="-514350">
              <a:buNone/>
            </a:pPr>
            <a:r>
              <a:rPr lang="en-US" dirty="0" smtClean="0"/>
              <a:t>III. Life-changing experience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A. Accident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B. Didn’t quit, persevere, tenacity</a:t>
            </a:r>
          </a:p>
          <a:p>
            <a:pPr marL="971550" lvl="1" indent="-514350">
              <a:buNone/>
            </a:pPr>
            <a:r>
              <a:rPr lang="en-US" dirty="0" smtClean="0"/>
              <a:t>IV. Success despite adversity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A. Pro surfer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B. Did the surfing stunts in movie about her</a:t>
            </a:r>
          </a:p>
          <a:p>
            <a:pPr marL="971550" lvl="1" indent="-514350">
              <a:buNone/>
            </a:pPr>
            <a:r>
              <a:rPr lang="en-US" dirty="0" smtClean="0"/>
              <a:t>V. Conclusion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A. As a young, tenacious role model, Bethany Hamilton would make an excellent choice for a guest speaker.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B. relate back to intro.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I. Intro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Attn. Getter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THESIS STATEMENT:</a:t>
            </a:r>
          </a:p>
          <a:p>
            <a:pPr marL="971550" lvl="1" indent="-514350">
              <a:buNone/>
            </a:pPr>
            <a:endParaRPr lang="en-US" dirty="0"/>
          </a:p>
          <a:p>
            <a:pPr marL="971550" lvl="1" indent="-514350">
              <a:buNone/>
            </a:pPr>
            <a:r>
              <a:rPr lang="en-US" dirty="0" smtClean="0"/>
              <a:t>II. First Main Reason: </a:t>
            </a:r>
          </a:p>
          <a:p>
            <a:pPr marL="971550" lvl="1" indent="-514350">
              <a:buNone/>
            </a:pPr>
            <a:r>
              <a:rPr lang="en-US" dirty="0" smtClean="0"/>
              <a:t>	A. Support &amp; Explanation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smtClean="0"/>
              <a:t>Support &amp; Explanation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III. Second Main Reason: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A. </a:t>
            </a:r>
            <a:r>
              <a:rPr lang="en-US" dirty="0" smtClean="0"/>
              <a:t>Support &amp; Explanation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smtClean="0"/>
              <a:t>Support &amp; Explanation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IV. Third Main Reason: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A. </a:t>
            </a:r>
            <a:r>
              <a:rPr lang="en-US" dirty="0" smtClean="0"/>
              <a:t>Support &amp; Explanation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smtClean="0"/>
              <a:t>Support &amp; Explanation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V. Conclusion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A. Reworded Thesis Statement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B. relate back to intro.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132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Thesis statement Practice</vt:lpstr>
      <vt:lpstr>Outline</vt:lpstr>
      <vt:lpstr>Outline</vt:lpstr>
      <vt:lpstr>Introduction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statement Practice</dc:title>
  <dc:creator>tstuthei</dc:creator>
  <cp:lastModifiedBy>tstuthei</cp:lastModifiedBy>
  <cp:revision>164</cp:revision>
  <dcterms:created xsi:type="dcterms:W3CDTF">2012-10-22T14:54:22Z</dcterms:created>
  <dcterms:modified xsi:type="dcterms:W3CDTF">2012-10-23T18:54:24Z</dcterms:modified>
</cp:coreProperties>
</file>